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62" r:id="rId5"/>
    <p:sldId id="260" r:id="rId6"/>
    <p:sldId id="259" r:id="rId7"/>
    <p:sldId id="261" r:id="rId8"/>
  </p:sldIdLst>
  <p:sldSz cx="12192000" cy="6858000"/>
  <p:notesSz cx="6858000" cy="9144000"/>
  <p:embeddedFontLst>
    <p:embeddedFont>
      <p:font typeface="08서울남산체 L" panose="02020603020101020101" pitchFamily="18" charset="-127"/>
      <p:regular r:id="rId10"/>
    </p:embeddedFont>
    <p:embeddedFont>
      <p:font typeface="08서울남산체 M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예림 이" initials="예이" lastIdx="1" clrIdx="0">
    <p:extLst>
      <p:ext uri="{19B8F6BF-5375-455C-9EA6-DF929625EA0E}">
        <p15:presenceInfo xmlns:p15="http://schemas.microsoft.com/office/powerpoint/2012/main" userId="f924f7f31c4746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FF5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01:10:29.719" idx="1">
    <p:pos x="10" y="10"/>
    <p:text>여기에 애니메이션 들어가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9C675-A095-47F6-B413-E273A4BE2E02}" type="datetimeFigureOut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0FBE-9048-4BDD-B9DB-90648B293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BEE94-91A8-4EB5-8EB3-ECC305A09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1577A-9710-42DB-B1AA-A3CA0F48E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950E8-E86F-4AFB-ACCC-D32E13E8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CDD7-023C-4E37-8979-A2C2DE5B8875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FD335-7C2C-4F6B-87C8-2F9C13F8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FBE52-5099-487C-B45A-A9E82CF3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516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2B844-28D7-437D-908C-5A2D0FF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F5D2AB-5F7C-440C-9626-9ABC843F7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3CE3E-EC73-4CF6-AF94-BB9027D3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14F1-DE66-403C-8046-CCC33A138370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42393-60E3-46B9-B7E3-3B7C091C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417EB-D1F4-4F11-BB47-574A34EE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20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CBFD0-CA8E-4110-8252-62D9D82C0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0B3BA-C997-479E-B185-A8E0FAEB2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7C705-D6F6-4853-AD7C-EB7766D3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6C61-F604-4856-9886-5D265A371C16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B5B67-C457-4B93-865D-59F912B4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0D655-C9ED-42E0-AAFB-1C2BC4C1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6310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F3DA4F-9E40-4D4A-903A-AD814FA5FF6D}"/>
              </a:ext>
            </a:extLst>
          </p:cNvPr>
          <p:cNvSpPr/>
          <p:nvPr userDrawn="1"/>
        </p:nvSpPr>
        <p:spPr>
          <a:xfrm>
            <a:off x="422564" y="321986"/>
            <a:ext cx="5073167" cy="718099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1DCE387-19CB-4A72-9FA8-2E0CD6C52B27}"/>
              </a:ext>
            </a:extLst>
          </p:cNvPr>
          <p:cNvSpPr/>
          <p:nvPr userDrawn="1"/>
        </p:nvSpPr>
        <p:spPr>
          <a:xfrm>
            <a:off x="80653" y="321986"/>
            <a:ext cx="757547" cy="718099"/>
          </a:xfrm>
          <a:prstGeom prst="flowChartConnector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A38FC0-2E16-48FD-A621-31ECC6B4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321986"/>
            <a:ext cx="10515600" cy="718099"/>
          </a:xfrm>
        </p:spPr>
        <p:txBody>
          <a:bodyPr>
            <a:normAutofit/>
          </a:bodyPr>
          <a:lstStyle>
            <a:lvl1pPr>
              <a:defRPr sz="36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27713-A765-4F35-97ED-04615AF6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74D81-E162-4FD1-AA26-97E3013F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43DE-3E0F-4FEC-ACE4-B0F17ADA0083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F8326-7F3F-412F-8B2D-5319D91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3451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DF3DD-EC22-42FD-BA42-FAD70652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8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8007-13D8-4D0A-8313-ED3A41E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0C59E-451C-471F-8AF0-5976C2251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3356A-3FA4-4F45-AE6D-EEADA6D2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212-6644-4E69-ACCA-D802CA21CB7F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8B5B8-CE34-44EA-88C2-910D1842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23FFA-CAFD-4F9D-B77F-CAF516F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342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0C1A7-5A58-4EE0-A336-34FDEDAA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47D33-D8E0-4F8F-84D3-D7C9AA097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771507-165D-4FCE-8AE4-0682A9E31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532EA-F4A8-4962-A6A4-DA61A21F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57DF-D695-4E8B-BB6D-0863E7F4DFF6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53B6D-A202-499F-908F-E96380BE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C3A43-87BF-4B30-AFF4-569873CD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935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AF109-0A95-4426-A795-539A4702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57D87-DD33-451D-BCA4-17BDAEA59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E928D6-F6BC-485A-870B-2CEE42FF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32C265-1B62-4DDB-A82F-0F1D5860C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E37B35-7211-4CDF-AFEE-7DB96C079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A6EA82-6DB5-4EFA-8634-71E634FD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EA96-B8D3-46A6-9EA6-25CECC118AD5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98B1C2-7EC8-424D-B54E-74FCB19F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8F14FC-0274-458D-8399-FE450FE1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519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B1EC5-E16C-4259-9772-F2F1E4B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A39359-736E-4B28-9FDD-F4968037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5543-B5E6-47D5-9FBA-04B73457A426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EEABCC-8235-4B0D-A72A-90786D99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B480D7-5D71-4CBC-B70B-FE19586C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488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C1168-105A-4671-A085-FB9D2A7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8B77-8107-46D4-AA61-23A7EB319E7D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B5D4C6-6ACA-4269-B0C2-15286FD7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82914-B1E0-48DB-A7C2-63CEF5D2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242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54AA-2182-45FF-A8B9-D7D84626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F8795-B017-4F91-9246-8E0E7884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BB36B-28B5-41ED-85FF-3D21BAF4D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7082DA-F58F-485A-97A4-870278FE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9BEB-F35C-4642-B31B-58A7719667DD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0B07E4-8527-415E-958B-534831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31A82-A282-4848-8527-A53EFD5D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557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4B72C-D02C-453D-8815-27850007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86103-6F8E-4B46-BC99-3BEE4792A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1B5493-5A82-4639-B335-368912242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A3ECA-83EB-477F-9DC3-15CDB50E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0BB7-9C5F-468B-B3F0-AAB26F870995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882BEF-7F84-4666-B995-24F64826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7F291A-D2BD-474E-90B6-FC96C418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6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2A8BFE-76E6-40BF-AF7A-B39BAD87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3C41C-CD94-49C1-8116-9521D42D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EB83D-171C-4E05-A24E-8B4055E37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1595D-CA61-40EC-9CBA-D4470EE83C5B}" type="datetime1">
              <a:rPr lang="ko-KR" altLang="en-US" smtClean="0"/>
              <a:t>2020-10-18(Sun)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EF364-4F00-4517-9770-10DF1E0F5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B0473-396D-406F-8CAF-8C54F7F7A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2CE836BF-7C59-4EEF-87CF-7BA5870029A4}"/>
              </a:ext>
            </a:extLst>
          </p:cNvPr>
          <p:cNvSpPr/>
          <p:nvPr/>
        </p:nvSpPr>
        <p:spPr>
          <a:xfrm flipV="1">
            <a:off x="2784348" y="0"/>
            <a:ext cx="6623304" cy="662330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F2099-22FB-4886-BC23-6BE1B2943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UNITY TERM PROJECT</a:t>
            </a:r>
            <a:br>
              <a:rPr lang="en-US" altLang="ko-KR" sz="5400" dirty="0"/>
            </a:br>
            <a:r>
              <a:rPr lang="en-US" altLang="ko-KR" sz="4400" dirty="0"/>
              <a:t>-Dungeon Exodus-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F07602-4E47-4FA0-AF56-A108EA974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6710"/>
            <a:ext cx="9144000" cy="1655762"/>
          </a:xfrm>
        </p:spPr>
        <p:txBody>
          <a:bodyPr/>
          <a:lstStyle/>
          <a:p>
            <a:r>
              <a:rPr lang="ko-KR" altLang="en-US" dirty="0"/>
              <a:t>이동규 </a:t>
            </a:r>
            <a:r>
              <a:rPr lang="en-US" altLang="ko-KR" dirty="0"/>
              <a:t>2018180030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이예림 </a:t>
            </a:r>
            <a:r>
              <a:rPr lang="en-US" altLang="ko-KR" dirty="0"/>
              <a:t>2018182027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BD83E-5BCD-4ADD-A898-532657CB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9DA83-AD6A-4F88-817C-90994238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292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3AE36-FD20-42AF-B418-D8463079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9F5AC-94C7-44DF-95E2-704BC9D86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64356"/>
            <a:ext cx="10949271" cy="4912607"/>
          </a:xfrm>
        </p:spPr>
        <p:txBody>
          <a:bodyPr/>
          <a:lstStyle/>
          <a:p>
            <a:r>
              <a:rPr lang="ko-KR" altLang="en-US" dirty="0"/>
              <a:t>게임 이름</a:t>
            </a:r>
            <a:r>
              <a:rPr lang="en-US" altLang="ko-KR" dirty="0"/>
              <a:t>: Dungeon Exodus</a:t>
            </a:r>
          </a:p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퍼즐게임</a:t>
            </a:r>
            <a:endParaRPr lang="en-US" altLang="ko-KR" dirty="0"/>
          </a:p>
          <a:p>
            <a:r>
              <a:rPr lang="ko-KR" altLang="en-US" dirty="0"/>
              <a:t>시점</a:t>
            </a:r>
            <a:r>
              <a:rPr lang="en-US" altLang="ko-KR" dirty="0"/>
              <a:t>: Back View / Shoulder View</a:t>
            </a:r>
          </a:p>
          <a:p>
            <a:r>
              <a:rPr lang="ko-KR" altLang="en-US" dirty="0"/>
              <a:t>조작방법</a:t>
            </a:r>
            <a:endParaRPr lang="en-US" altLang="ko-KR" dirty="0"/>
          </a:p>
          <a:p>
            <a:pPr lvl="1"/>
            <a:r>
              <a:rPr lang="ko-KR" altLang="en-US" dirty="0"/>
              <a:t>방향키 </a:t>
            </a:r>
            <a:r>
              <a:rPr lang="en-US" altLang="ko-KR" dirty="0"/>
              <a:t>: WASD</a:t>
            </a:r>
          </a:p>
          <a:p>
            <a:pPr lvl="1"/>
            <a:r>
              <a:rPr lang="ko-KR" altLang="en-US" dirty="0"/>
              <a:t>마우스 </a:t>
            </a:r>
            <a:r>
              <a:rPr lang="en-US" altLang="ko-KR" dirty="0"/>
              <a:t>: </a:t>
            </a:r>
            <a:r>
              <a:rPr lang="ko-KR" altLang="en-US" dirty="0"/>
              <a:t>시야 회전 </a:t>
            </a:r>
            <a:endParaRPr lang="en-US" altLang="ko-KR" dirty="0"/>
          </a:p>
          <a:p>
            <a:pPr lvl="1"/>
            <a:r>
              <a:rPr lang="ko-KR" altLang="en-US" dirty="0"/>
              <a:t>마우스 </a:t>
            </a:r>
            <a:r>
              <a:rPr lang="ko-KR" altLang="en-US" dirty="0" err="1"/>
              <a:t>좌클릭</a:t>
            </a:r>
            <a:r>
              <a:rPr lang="en-US" altLang="ko-KR" dirty="0"/>
              <a:t>: </a:t>
            </a:r>
            <a:r>
              <a:rPr lang="ko-KR" altLang="en-US" dirty="0"/>
              <a:t>물체 선택</a:t>
            </a:r>
            <a:endParaRPr lang="en-US" altLang="ko-KR" dirty="0"/>
          </a:p>
          <a:p>
            <a:pPr lvl="1"/>
            <a:r>
              <a:rPr lang="en-US" altLang="ko-KR" dirty="0"/>
              <a:t>E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 : </a:t>
            </a:r>
            <a:r>
              <a:rPr lang="ko-KR" altLang="en-US" dirty="0"/>
              <a:t>거울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  <a:endParaRPr lang="en-US" altLang="ko-KR" dirty="0"/>
          </a:p>
          <a:p>
            <a:pPr lvl="1"/>
            <a:r>
              <a:rPr lang="ko-KR" altLang="en-US" dirty="0"/>
              <a:t>블록 이동</a:t>
            </a:r>
            <a:r>
              <a:rPr lang="en-US" altLang="ko-KR" dirty="0"/>
              <a:t>: </a:t>
            </a:r>
            <a:r>
              <a:rPr lang="ko-KR" altLang="en-US" dirty="0" err="1"/>
              <a:t>좌클릭</a:t>
            </a:r>
            <a:r>
              <a:rPr lang="ko-KR" altLang="en-US" dirty="0"/>
              <a:t> 누른 채로 </a:t>
            </a:r>
            <a:r>
              <a:rPr lang="ko-KR" altLang="en-US" dirty="0" err="1"/>
              <a:t>앞키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8" name="Picture 4" descr="데바데 1월 시즌 한국섭 복귀 후 하이라이트 - YouTube">
            <a:extLst>
              <a:ext uri="{FF2B5EF4-FFF2-40B4-BE49-F238E27FC236}">
                <a16:creationId xmlns:a16="http://schemas.microsoft.com/office/drawing/2014/main" id="{907D4574-C07D-4498-B5B7-0E062F7B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58" y="1219472"/>
            <a:ext cx="5508978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93E131-E112-4DCA-8415-E87E0CDC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Dungeon Exodus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E5C0D5-35D0-4CF4-936F-D8F1EACC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8B6025-1955-4164-908D-707B33CABBBD}"/>
              </a:ext>
            </a:extLst>
          </p:cNvPr>
          <p:cNvSpPr/>
          <p:nvPr/>
        </p:nvSpPr>
        <p:spPr>
          <a:xfrm>
            <a:off x="8149590" y="4776157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3419FD-FE46-4E62-81C4-C1FA9FF13BCE}"/>
              </a:ext>
            </a:extLst>
          </p:cNvPr>
          <p:cNvSpPr/>
          <p:nvPr/>
        </p:nvSpPr>
        <p:spPr>
          <a:xfrm>
            <a:off x="8149590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FFD146-8896-4CCF-83D4-238A2D325587}"/>
              </a:ext>
            </a:extLst>
          </p:cNvPr>
          <p:cNvSpPr/>
          <p:nvPr/>
        </p:nvSpPr>
        <p:spPr>
          <a:xfrm>
            <a:off x="7658863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0D2BA4-C802-49A7-8BFE-F92C1A9ED7B0}"/>
              </a:ext>
            </a:extLst>
          </p:cNvPr>
          <p:cNvSpPr/>
          <p:nvPr/>
        </p:nvSpPr>
        <p:spPr>
          <a:xfrm>
            <a:off x="8643366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ED6789-D6CE-454E-8DB2-1B6B6A72CEDE}"/>
              </a:ext>
            </a:extLst>
          </p:cNvPr>
          <p:cNvSpPr/>
          <p:nvPr/>
        </p:nvSpPr>
        <p:spPr>
          <a:xfrm>
            <a:off x="7649719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996AB9-51BB-447C-A832-9FDD82F2CFCB}"/>
              </a:ext>
            </a:extLst>
          </p:cNvPr>
          <p:cNvSpPr/>
          <p:nvPr/>
        </p:nvSpPr>
        <p:spPr>
          <a:xfrm>
            <a:off x="8643366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1" name="순서도: 지연 10">
            <a:extLst>
              <a:ext uri="{FF2B5EF4-FFF2-40B4-BE49-F238E27FC236}">
                <a16:creationId xmlns:a16="http://schemas.microsoft.com/office/drawing/2014/main" id="{373B5A38-DCEC-4BE7-A807-5035EAC4FDD2}"/>
              </a:ext>
            </a:extLst>
          </p:cNvPr>
          <p:cNvSpPr/>
          <p:nvPr/>
        </p:nvSpPr>
        <p:spPr>
          <a:xfrm rot="5400000">
            <a:off x="9554895" y="5141159"/>
            <a:ext cx="612648" cy="64274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21BA18C8-C703-4973-9E35-DFD657F08AE3}"/>
              </a:ext>
            </a:extLst>
          </p:cNvPr>
          <p:cNvSpPr/>
          <p:nvPr/>
        </p:nvSpPr>
        <p:spPr>
          <a:xfrm>
            <a:off x="9539846" y="4807032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8D629A63-0E0F-4850-ABBE-50FB543F19B1}"/>
              </a:ext>
            </a:extLst>
          </p:cNvPr>
          <p:cNvSpPr/>
          <p:nvPr/>
        </p:nvSpPr>
        <p:spPr>
          <a:xfrm flipH="1">
            <a:off x="9569945" y="4808765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454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29751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8" y="3514098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3" y="5200025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377996 w 1667606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159100" y="539713"/>
                  <a:pt x="-230056" y="482255"/>
                  <a:pt x="-377996" y="632421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57787" y="475538"/>
                  <a:pt x="-248326" y="536493"/>
                  <a:pt x="-377996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색의 빛을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빛추면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회전할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7C199-50A6-4B84-8CCE-8AE3A39D5B75}"/>
              </a:ext>
            </a:extLst>
          </p:cNvPr>
          <p:cNvSpPr txBox="1"/>
          <p:nvPr/>
        </p:nvSpPr>
        <p:spPr>
          <a:xfrm>
            <a:off x="430496" y="1075439"/>
            <a:ext cx="10719267" cy="5632311"/>
          </a:xfrm>
          <a:prstGeom prst="rect">
            <a:avLst/>
          </a:prstGeom>
          <a:solidFill>
            <a:schemeClr val="bg1">
              <a:lumMod val="75000"/>
              <a:alpha val="84000"/>
            </a:schemeClr>
          </a:solidFill>
        </p:spPr>
        <p:txBody>
          <a:bodyPr wrap="square">
            <a:spAutoFit/>
          </a:bodyPr>
          <a:lstStyle/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6AF169-8F05-4545-90B6-24749A8BA436}"/>
              </a:ext>
            </a:extLst>
          </p:cNvPr>
          <p:cNvSpPr txBox="1"/>
          <p:nvPr/>
        </p:nvSpPr>
        <p:spPr>
          <a:xfrm>
            <a:off x="392621" y="3025372"/>
            <a:ext cx="10749211" cy="1323439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빛을 활용해 오브젝트를 작동시키거나 </a:t>
            </a:r>
            <a:br>
              <a:rPr lang="en-US" altLang="ko-KR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피해 문을 열어 </a:t>
            </a:r>
            <a:r>
              <a:rPr lang="ko-KR" altLang="en-US" sz="4000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맵을</a:t>
            </a: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탈출하는 게임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60D0205-71B2-4CCE-98C8-8E3204E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D0106506-22FF-408C-8B03-40EE46B0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067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 </a:t>
            </a:r>
            <a:r>
              <a:rPr lang="en-US" altLang="ko-KR" dirty="0"/>
              <a:t>			– </a:t>
            </a:r>
            <a:r>
              <a:rPr lang="ko-KR" altLang="en-US" dirty="0"/>
              <a:t>오브젝트 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338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7" y="3514098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2" y="5200025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845102" cy="852434"/>
          </a:xfrm>
          <a:custGeom>
            <a:avLst/>
            <a:gdLst>
              <a:gd name="connsiteX0" fmla="*/ 0 w 1845102"/>
              <a:gd name="connsiteY0" fmla="*/ 0 h 852434"/>
              <a:gd name="connsiteX1" fmla="*/ 442824 w 1845102"/>
              <a:gd name="connsiteY1" fmla="*/ 0 h 852434"/>
              <a:gd name="connsiteX2" fmla="*/ 922551 w 1845102"/>
              <a:gd name="connsiteY2" fmla="*/ 0 h 852434"/>
              <a:gd name="connsiteX3" fmla="*/ 1383827 w 1845102"/>
              <a:gd name="connsiteY3" fmla="*/ 0 h 852434"/>
              <a:gd name="connsiteX4" fmla="*/ 1845102 w 1845102"/>
              <a:gd name="connsiteY4" fmla="*/ 0 h 852434"/>
              <a:gd name="connsiteX5" fmla="*/ 1845102 w 1845102"/>
              <a:gd name="connsiteY5" fmla="*/ 434741 h 852434"/>
              <a:gd name="connsiteX6" fmla="*/ 1845102 w 1845102"/>
              <a:gd name="connsiteY6" fmla="*/ 852434 h 852434"/>
              <a:gd name="connsiteX7" fmla="*/ 1346924 w 1845102"/>
              <a:gd name="connsiteY7" fmla="*/ 852434 h 852434"/>
              <a:gd name="connsiteX8" fmla="*/ 885649 w 1845102"/>
              <a:gd name="connsiteY8" fmla="*/ 852434 h 852434"/>
              <a:gd name="connsiteX9" fmla="*/ 461276 w 1845102"/>
              <a:gd name="connsiteY9" fmla="*/ 852434 h 852434"/>
              <a:gd name="connsiteX10" fmla="*/ 0 w 1845102"/>
              <a:gd name="connsiteY10" fmla="*/ 852434 h 852434"/>
              <a:gd name="connsiteX11" fmla="*/ 0 w 1845102"/>
              <a:gd name="connsiteY11" fmla="*/ 434741 h 852434"/>
              <a:gd name="connsiteX12" fmla="*/ 0 w 1845102"/>
              <a:gd name="connsiteY12" fmla="*/ 0 h 852434"/>
              <a:gd name="connsiteX0" fmla="*/ 21754 w 1845102"/>
              <a:gd name="connsiteY0" fmla="*/ 393100 h 852434"/>
              <a:gd name="connsiteX1" fmla="*/ -418229 w 1845102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5102" h="852434" fill="none" extrusionOk="0">
                <a:moveTo>
                  <a:pt x="0" y="0"/>
                </a:moveTo>
                <a:cubicBezTo>
                  <a:pt x="157728" y="-51522"/>
                  <a:pt x="255926" y="7893"/>
                  <a:pt x="442824" y="0"/>
                </a:cubicBezTo>
                <a:cubicBezTo>
                  <a:pt x="629722" y="-7893"/>
                  <a:pt x="768278" y="16712"/>
                  <a:pt x="922551" y="0"/>
                </a:cubicBezTo>
                <a:cubicBezTo>
                  <a:pt x="1076824" y="-16712"/>
                  <a:pt x="1234989" y="38661"/>
                  <a:pt x="1383827" y="0"/>
                </a:cubicBezTo>
                <a:cubicBezTo>
                  <a:pt x="1532665" y="-38661"/>
                  <a:pt x="1631201" y="26404"/>
                  <a:pt x="1845102" y="0"/>
                </a:cubicBezTo>
                <a:cubicBezTo>
                  <a:pt x="1860539" y="170451"/>
                  <a:pt x="1815092" y="236944"/>
                  <a:pt x="1845102" y="434741"/>
                </a:cubicBezTo>
                <a:cubicBezTo>
                  <a:pt x="1875112" y="632538"/>
                  <a:pt x="1814166" y="694731"/>
                  <a:pt x="1845102" y="852434"/>
                </a:cubicBezTo>
                <a:cubicBezTo>
                  <a:pt x="1655979" y="899622"/>
                  <a:pt x="1455433" y="850034"/>
                  <a:pt x="1346924" y="852434"/>
                </a:cubicBezTo>
                <a:cubicBezTo>
                  <a:pt x="1238415" y="854834"/>
                  <a:pt x="1060579" y="815147"/>
                  <a:pt x="885649" y="852434"/>
                </a:cubicBezTo>
                <a:cubicBezTo>
                  <a:pt x="710720" y="889721"/>
                  <a:pt x="561266" y="815800"/>
                  <a:pt x="461276" y="852434"/>
                </a:cubicBezTo>
                <a:cubicBezTo>
                  <a:pt x="361286" y="889068"/>
                  <a:pt x="199837" y="819677"/>
                  <a:pt x="0" y="852434"/>
                </a:cubicBezTo>
                <a:cubicBezTo>
                  <a:pt x="-6824" y="711609"/>
                  <a:pt x="42390" y="524565"/>
                  <a:pt x="0" y="434741"/>
                </a:cubicBezTo>
                <a:cubicBezTo>
                  <a:pt x="-42390" y="344917"/>
                  <a:pt x="29336" y="175373"/>
                  <a:pt x="0" y="0"/>
                </a:cubicBezTo>
                <a:close/>
              </a:path>
              <a:path w="1845102" h="852434" fill="none" extrusionOk="0">
                <a:moveTo>
                  <a:pt x="21754" y="393100"/>
                </a:moveTo>
                <a:cubicBezTo>
                  <a:pt x="-142426" y="513274"/>
                  <a:pt x="-210692" y="496495"/>
                  <a:pt x="-418229" y="632421"/>
                </a:cubicBezTo>
              </a:path>
              <a:path w="1845102" h="852434" stroke="0" extrusionOk="0">
                <a:moveTo>
                  <a:pt x="0" y="0"/>
                </a:moveTo>
                <a:cubicBezTo>
                  <a:pt x="117314" y="-21550"/>
                  <a:pt x="367046" y="1796"/>
                  <a:pt x="498178" y="0"/>
                </a:cubicBezTo>
                <a:cubicBezTo>
                  <a:pt x="629310" y="-1796"/>
                  <a:pt x="739227" y="53756"/>
                  <a:pt x="977904" y="0"/>
                </a:cubicBezTo>
                <a:cubicBezTo>
                  <a:pt x="1216581" y="-53756"/>
                  <a:pt x="1243636" y="37654"/>
                  <a:pt x="1383827" y="0"/>
                </a:cubicBezTo>
                <a:cubicBezTo>
                  <a:pt x="1524018" y="-37654"/>
                  <a:pt x="1676219" y="46599"/>
                  <a:pt x="1845102" y="0"/>
                </a:cubicBezTo>
                <a:cubicBezTo>
                  <a:pt x="1895325" y="189879"/>
                  <a:pt x="1843271" y="310857"/>
                  <a:pt x="1845102" y="443266"/>
                </a:cubicBezTo>
                <a:cubicBezTo>
                  <a:pt x="1846933" y="575675"/>
                  <a:pt x="1803064" y="679143"/>
                  <a:pt x="1845102" y="852434"/>
                </a:cubicBezTo>
                <a:cubicBezTo>
                  <a:pt x="1722771" y="872053"/>
                  <a:pt x="1509436" y="818144"/>
                  <a:pt x="1420729" y="852434"/>
                </a:cubicBezTo>
                <a:cubicBezTo>
                  <a:pt x="1332022" y="886724"/>
                  <a:pt x="1175230" y="838862"/>
                  <a:pt x="977904" y="852434"/>
                </a:cubicBezTo>
                <a:cubicBezTo>
                  <a:pt x="780578" y="866006"/>
                  <a:pt x="659845" y="806744"/>
                  <a:pt x="516629" y="852434"/>
                </a:cubicBezTo>
                <a:cubicBezTo>
                  <a:pt x="373413" y="898124"/>
                  <a:pt x="213530" y="834645"/>
                  <a:pt x="0" y="852434"/>
                </a:cubicBezTo>
                <a:cubicBezTo>
                  <a:pt x="-48404" y="649685"/>
                  <a:pt x="18713" y="535775"/>
                  <a:pt x="0" y="417693"/>
                </a:cubicBezTo>
                <a:cubicBezTo>
                  <a:pt x="-18713" y="299611"/>
                  <a:pt x="33029" y="197454"/>
                  <a:pt x="0" y="0"/>
                </a:cubicBezTo>
                <a:close/>
              </a:path>
              <a:path w="1845102" h="852434" fill="none" stroke="0" extrusionOk="0">
                <a:moveTo>
                  <a:pt x="21754" y="393100"/>
                </a:moveTo>
                <a:cubicBezTo>
                  <a:pt x="-40375" y="490761"/>
                  <a:pt x="-251149" y="506158"/>
                  <a:pt x="-418229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색에 해당하는 빛을 비추면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회전시킬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6" name="바닥글 개체 틀 65">
            <a:extLst>
              <a:ext uri="{FF2B5EF4-FFF2-40B4-BE49-F238E27FC236}">
                <a16:creationId xmlns:a16="http://schemas.microsoft.com/office/drawing/2014/main" id="{06902AE3-64B9-4ED4-817C-F1E5A11D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0EB979C0-D86D-491C-BA80-8C7E773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9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05510-06AA-4812-BADE-C7D2D2E6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B5685-90F4-4115-9FE6-5D7C729A0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156996"/>
            <a:ext cx="10931236" cy="501996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DF5444-9EF5-4949-BD7C-9E7B442F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0E3C6B-0348-4ECB-9310-BD569F57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270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EE3A9-E465-4834-B264-83CEEBB9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활용기술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B0BC1-4ADD-454C-A93B-9421D6EF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53331"/>
            <a:ext cx="10931236" cy="5100120"/>
          </a:xfrm>
        </p:spPr>
        <p:txBody>
          <a:bodyPr/>
          <a:lstStyle/>
          <a:p>
            <a:r>
              <a:rPr lang="en-US" altLang="ko-KR" dirty="0"/>
              <a:t>Navigation</a:t>
            </a:r>
          </a:p>
          <a:p>
            <a:r>
              <a:rPr lang="en-US" altLang="ko-KR" dirty="0"/>
              <a:t>Replay</a:t>
            </a:r>
          </a:p>
          <a:p>
            <a:r>
              <a:rPr lang="en-US" altLang="ko-KR" dirty="0" err="1"/>
              <a:t>Raycast</a:t>
            </a:r>
            <a:r>
              <a:rPr lang="en-US" altLang="ko-KR" dirty="0"/>
              <a:t> </a:t>
            </a:r>
            <a:r>
              <a:rPr lang="ko-KR" altLang="en-US" dirty="0"/>
              <a:t>를 이용한 빛 반사 구현</a:t>
            </a:r>
            <a:endParaRPr lang="en-US" altLang="ko-KR" dirty="0"/>
          </a:p>
          <a:p>
            <a:r>
              <a:rPr lang="ko-KR" altLang="en-US" dirty="0"/>
              <a:t>플레이어와 물체 간 충돌처리와 상호작용</a:t>
            </a:r>
            <a:endParaRPr lang="en-US" altLang="ko-KR" dirty="0"/>
          </a:p>
          <a:p>
            <a:r>
              <a:rPr lang="ko-KR" altLang="en-US" dirty="0"/>
              <a:t>플레이어를 움직이기 위한 </a:t>
            </a:r>
            <a:r>
              <a:rPr lang="en-US" altLang="ko-KR" dirty="0"/>
              <a:t>input </a:t>
            </a:r>
            <a:r>
              <a:rPr lang="ko-KR" altLang="en-US" dirty="0"/>
              <a:t>시스템 활용</a:t>
            </a:r>
            <a:endParaRPr lang="en-US" altLang="ko-KR" dirty="0"/>
          </a:p>
          <a:p>
            <a:r>
              <a:rPr lang="ko-KR" altLang="en-US" dirty="0" err="1"/>
              <a:t>피킹을</a:t>
            </a:r>
            <a:r>
              <a:rPr lang="ko-KR" altLang="en-US" dirty="0"/>
              <a:t> 이용한 물체 선택</a:t>
            </a:r>
            <a:endParaRPr lang="en-US" altLang="ko-KR" dirty="0"/>
          </a:p>
          <a:p>
            <a:r>
              <a:rPr lang="en-US" altLang="ko-KR" dirty="0"/>
              <a:t>Particle </a:t>
            </a:r>
          </a:p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68F948-4974-4246-8DF4-544637B4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114AE4-5DDB-488C-A2AF-441CD238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064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8883C-7A2F-4F03-BC73-312AB545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BDF38-9D02-4513-9937-FC5153C2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652638"/>
            <a:ext cx="10931236" cy="496398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맵 디자인</a:t>
            </a:r>
            <a:r>
              <a:rPr lang="en-US" altLang="ko-KR" dirty="0"/>
              <a:t>, </a:t>
            </a:r>
            <a:r>
              <a:rPr lang="ko-KR" altLang="en-US" dirty="0"/>
              <a:t>레벨디자인</a:t>
            </a:r>
            <a:r>
              <a:rPr lang="en-US" altLang="ko-KR" dirty="0"/>
              <a:t>, </a:t>
            </a:r>
            <a:r>
              <a:rPr lang="ko-KR" altLang="en-US" dirty="0"/>
              <a:t>사용할 리소스 구하기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플레이어 구현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- 1</a:t>
            </a:r>
            <a:endParaRPr lang="ko-KR" alt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- 2</a:t>
            </a:r>
            <a:endParaRPr lang="ko-KR" altLang="en-US" dirty="0"/>
          </a:p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인터페이스 구현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디자인에 따른 맵 배치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버그 수정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점검 및 추가구현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F9C0BD-D205-4C1B-B674-1A159947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D7163-01DB-43E2-BC4B-ACDC560D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063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334</Words>
  <Application>Microsoft Office PowerPoint</Application>
  <PresentationFormat>와이드스크린</PresentationFormat>
  <Paragraphs>99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08서울남산체 M</vt:lpstr>
      <vt:lpstr>08서울남산체 L</vt:lpstr>
      <vt:lpstr>Office 테마</vt:lpstr>
      <vt:lpstr>UNITY TERM PROJECT -Dungeon Exodus-</vt:lpstr>
      <vt:lpstr>게임소개</vt:lpstr>
      <vt:lpstr>게임 기본 메커니즘</vt:lpstr>
      <vt:lpstr>게임 기본 메커니즘    – 오브젝트 소개</vt:lpstr>
      <vt:lpstr>스토리</vt:lpstr>
      <vt:lpstr>활용기술</vt:lpstr>
      <vt:lpstr>개발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TERPROJECT</dc:title>
  <dc:creator>예림 이</dc:creator>
  <cp:lastModifiedBy>이동규(2018180030)</cp:lastModifiedBy>
  <cp:revision>18</cp:revision>
  <dcterms:created xsi:type="dcterms:W3CDTF">2020-10-17T10:37:45Z</dcterms:created>
  <dcterms:modified xsi:type="dcterms:W3CDTF">2020-10-17T19:31:49Z</dcterms:modified>
</cp:coreProperties>
</file>